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5360F9-1A74-40A8-9FFA-47E34D7C82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7FF4C-1117-4AA8-82A4-E65B2EA20C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8EF65-21B4-4865-807F-BFF0C9BA36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2024-04-27T04:56:59Z</dcterms:modified>
</cp:coreProperties>
</file>