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82EA9-57A1-44FD-AC80-50EAB839D4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25693-C598-40D1-ABC0-B9A8669176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localization of c-ros in human epididymis. Immunoperoxidase staining of tissue sections was performed employing the anti-ros antibody. Red staining shows the presence of c-ros in (A) corpus epididymis. Negative control (B): corpus epididymis probed with a negative preimmune serum control. Tissues were counterstained in blue. EP = epididymal epithelium; IT = interstitial compartment; LU = epididymal lumen. Arrows show basal cells and arrowheads principal cells, both positively stained for c-ros.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9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FDBDC-3E39-4D6D-832A-88BCCE9B9A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9, September 2004, Pages 697–703,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Immunohistochemical localization of c-ros in human epididymis. Immunoperoxidase staining of tissue sections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Immunohistochemical localization of c-ros in human epididymis. Immunoperoxidase staining of tissue sections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2024-09-19T01:35:59Z</dcterms:modified>
</cp:coreProperties>
</file>