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4983029-D684-4A9E-AE6D-808DEA71F95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3136E43-4129-40EA-866A-82B04B367ED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Immunohistochemical localization of c-ros in human epididymis. Immunoperoxidase staining of tissue sections was performed employing the anti-ros antibody. Red staining shows the presence of c-ros in (A) corpus epididymis. Negative control (B): corpus epididymis probed with a negative preimmune serum control. Tissues were counterstained in blue. EP = epididymal epithelium; IT = interstitial compartment; LU = epididymal lumen. Arrows show basal cells and arrowheads principal cells, both positively stained for c-ros.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Molecular Human Reproduction vol. 10 no. 9 © European Society of Human Reproduction and Embryology 2004;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E535B1-B1BB-4327-9697-D5BE4A47001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molehr/gah08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Mol Hum Reprod</a:t>
            </a:r>
            <a:r>
              <a:rPr lang="en-US" altLang="en-US" sz="1000">
                <a:solidFill>
                  <a:srgbClr val="333333"/>
                </a:solidFill>
              </a:rPr>
              <a:t>, Volume 10, Issue 9, September 2004, Pages 697–703,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https://doi.org/10.1093/molehr/gah087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Immunohistochemical localization of c-ros in human epididymis. Immunoperoxidase staining of tissue sections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Immunohistochemical localization of c-ros in human epididymis. Immunoperoxidase staining of tissue sections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2024-09-20T01:45:35Z</dcterms:modified>
</cp:coreProperties>
</file>