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098B9-A9B5-40CD-80AB-00CDCE86F8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4E757-CA56-42CF-BEBD-5121F529DA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localization of c-ros in human epididymis. Immunoperoxidase staining of tissue sections was performed employing the anti-ros antibody. Red staining shows the presence of c-ros in (A) corpus epididymis. Negative control (B): corpus epididymis probed with a negative preimmune serum control. Tissues were counterstained in blue. EP = epididymal epithelium; IT = interstitial compartment; LU = epididymal lumen. Arrows show basal cells and arrowheads principal cells, both positively stained for c-ros.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Human Reproduction vol. 10 no. 9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BD56AE-0301-4610-A435-A7E3150646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9, September 2004, Pages 697–703,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Immunohistochemical localization of c-ros in human epididymis. Immunoperoxidase staining of tissue sections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Immunohistochemical localization of c-ros in human epididymis. Immunoperoxidase staining of tissue sections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2024-05-08T01:07:38Z</dcterms:modified>
</cp:coreProperties>
</file>