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48E6D-11D3-4708-93CF-AD31273CC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C75A5-99C9-4675-AD76-3A9FBC4649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A70DE-3E05-49EF-B3F9-BFC4929C8D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2024-04-26T05:51:56Z</dcterms:modified>
</cp:coreProperties>
</file>