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AFAE2-F153-467A-90BC-C64742A4D7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B73FF-B445-4DA7-ACD7-DACF72B3D1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99A29-8A55-494B-9F73-679B45ED02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2024-04-26T06:41:33Z</dcterms:modified>
</cp:coreProperties>
</file>