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1508C6-BA21-4C16-A202-EA4DB5A9DA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2A6091-376D-4FC3-B730-31F9882859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4412A-626D-4E24-B283-396DA3A822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2024-04-27T00:42:34Z</dcterms:modified>
</cp:coreProperties>
</file>