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EA59B-CAA4-4E92-9182-007FD8B545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4FDA2-32B9-475F-B9AE-B3727585D2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CCDF2-62E6-48B7-ABCA-1B7F254D96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2024-04-26T10:42:38Z</dcterms:modified>
</cp:coreProperties>
</file>