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BABF61-3D7E-4538-91EA-1120A8AB7C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B7B8B0-222A-4507-A985-376264E677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36E11-5020-4547-B512-876F96C392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2024-04-26T10:00:41Z</dcterms:modified>
</cp:coreProperties>
</file>