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CD27B7-6868-4DF6-8496-0CB5DF6B9F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14F70F-EBD8-4B0C-99DB-0B1B35CF80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09B278-97BA-4347-B313-F2E6BFAB0A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2024-04-26T13:52:42Z</dcterms:modified>
</cp:coreProperties>
</file>