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D19691-CC05-411F-AEB8-5B34D9D16E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5174F-AC0A-4448-8157-AC1D0B8550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Alpha/theta, beta1/theta, beta2/theta, gamma/theta ratio means and standard deviations. Alpha/theta: P &lt; 0.0005 groups of 1 month to 23 months versus adults, 13–23 months versus 1–6 months and adults. Beta1/theta: P &lt; 0.05, 13–23 months versus 1 month and 24 to adults. 24- to 66-month group and adult group ratios are significantly different from all other groups. Beta2/theta: P &lt; 0.05, adults versus all other groups; 13–23 months versus 1 month and adults. Gamma/theta: P &lt; 0.05, adults versus 0–6 months. Note that the alpha/theta, beta1/theta, and beta2/theta ratios at 13–23 months are significantly different from the 1-month group and adult group and that the gamma/theta ratio at 13–23 months shows the same tendency (P = 0.058 vs. 1 month, P = 0.068 vs. adults). (b) Theta/delta ratio means. Adult values are significantly different from the 0- to 23-month group. The 24- to 66-month group is different from the 1 and 2 months groups at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05D67-4CA5-4C67-ADE1-C8142F5552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100–107,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(a) Alpha/theta, beta1/theta, beta2/theta, gamma/theta ratio means and standard deviations. Alpha/theta: 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(a) Alpha/theta, beta1/theta, beta2/theta, gamma/theta ratio means and standard deviations. Alpha/theta: 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2024-04-26T16:06:21Z</dcterms:modified>
</cp:coreProperties>
</file>