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E0B17F-E2CC-4EFA-9DD1-BCC1F7FA0E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570D68-7F0B-45DF-8135-D582EA51F9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Romberg quotient (sway path with eyes closed/sway path with eyes open) and visual–kinetic quotient (sway path during disc rotation/sway path with eyes open). EO = eyes open; EC = eyes closed. Mean and standard error are shown. Statistics are presented in Table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5BA6E1-B6C3-49F9-AEFB-5F182B41BB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124.8.16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124, Issue 8, August 2001, Pages 1646–1656,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https://doi.org/10.1093/brain/124.8.1646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 </a:t>
            </a:r>
            <a:r>
              <a:rPr lang="en-US" altLang="en-US" b="0"/>
              <a:t>Romberg quotient (sway path with eyes closed/sway path with eyes open) and visual–kinetic quotient (sway path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 Romberg quotient (sway path with eyes closed/sway path with eyes open) and visual–kinetic quotient (sway path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2024-04-26T00:54:39Z</dcterms:modified>
</cp:coreProperties>
</file>