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68697-A92B-4526-8227-F6A27295B8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7563A1-4D2B-4D1E-AF54-2CF5167422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Mean earnings and city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Review of Economic Studies Limited.This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91D43F-EFEF-4132-A28C-192117244A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estud/rdw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Rev Econ Stud</a:t>
            </a:r>
            <a:r>
              <a:rPr lang="en-US" altLang="en-US" sz="1000">
                <a:solidFill>
                  <a:srgbClr val="333333"/>
                </a:solidFill>
              </a:rPr>
              <a:t>, Volume 84, Issue 1, January 2017, Pages 106–142, </a:t>
            </a:r>
            <a:r>
              <a:rPr lang="en-US" altLang="en-US" sz="1000">
                <a:solidFill>
                  <a:srgbClr val="333333"/>
                </a:solidFill>
                <a:hlinkClick r:id="rId3"/>
              </a:rPr>
              <a:t>https://doi.org/10.1093/restud/rdw031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Mean earnings and city size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Mean earnings and city size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2024-05-01T21:47:24Z</dcterms:modified>
</cp:coreProperties>
</file>