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ECD049F-8A76-44AC-AA3C-72866324E83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49782F4-C0E8-472C-A71F-F7572704990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D37032C-144E-4DB6-B088-2990C04C88E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2024-04-26T16:58:46Z</dcterms:modified>
</cp:coreProperties>
</file>