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E6EB02-178F-4F32-BE97-4841CE0200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DFCC9-1BFD-418E-9363-AA52F0953F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chronic pressure overload on wild-type and eNOS−/− mice. Representative, superimposed, steady state pressure–volume loops of a wild-type (A) and eNOS−/− (B) 42 days after sham-operation or aortic banding. (C–F) Representative pressure–volume loops during transient reduction of cardiac preload in wild-type (C, D) and eNOS−/− (E, F) mice 42 days after sham-operation (C, E) or aortic banding (D, F). Solid lines indicate end-systolic pressure–volume relationship (ESPVR) and dotted lines indicate end-diastolic pressure–volume relationship (EDPVR).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5C0E93-A4D6-4F65-A064-A82AC0BEA6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1.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66, Issue 3, June 2005, Pages 444–453,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https://doi.org/10.1016/j.cardiores.2005.01.021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Effect of chronic pressure overload on wild-type and eNOS</a:t>
            </a:r>
            <a:r>
              <a:rPr lang="en-US" altLang="en-US" b="0" baseline="30000"/>
              <a:t>−/−</a:t>
            </a:r>
            <a:r>
              <a:rPr lang="en-US" altLang="en-US" b="0"/>
              <a:t> mice. Representative, superimposed,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Effect of chronic pressure overload on wild-type and eNOS−/− mice. Representative, superimposed,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2024-04-26T23:00:04Z</dcterms:modified>
</cp:coreProperties>
</file>