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B52E32-3D8B-4B68-B1EF-C5E7237DF7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4C4ED8-54D0-4401-ACAF-B5E2F3868D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Self-reported willingness to pay for higher welfare chicken meat, registered on a 5-point Likert scale ranging from “very unlikely” (1) to “very likely” (5). Percentages represent price premiums.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Poultry Science Association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824244-C96C-404E-A98D-087963E457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3382/ps.2009-002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Poult Sci</a:t>
            </a:r>
            <a:r>
              <a:rPr lang="en-US" altLang="en-US" sz="1000">
                <a:solidFill>
                  <a:srgbClr val="333333"/>
                </a:solidFill>
              </a:rPr>
              <a:t>, Volume 88, Issue 12, December 2009, Pages 2702–2711,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https://doi.org/10.3382/ps.2009-00259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Self-reported willingness to pay for higher welfare chicken meat, registered on a 5-point Likert scale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Self-reported willingness to pay for higher welfare chicken meat, registered on a 5-point Likert scale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2024-04-26T21:20:56Z</dcterms:modified>
</cp:coreProperties>
</file>