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A6CB5F-FB36-43EE-9644-9619B2D34B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120D26-8621-4F1B-8E11-079F687C08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 Temperature dependence of 1D 1H NMR spectra of the aromatic proton region of d(CCCTAA) in D2O. Conditions: strand concentration, 10 mM, pH 4.5. Lowercase, capital and outlined letters represent residues of R-, S- and T-form,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9DFE5D-4ECC-41F5-B401-C392BEA877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9.3.8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29, Issue 3, 1 February 2001, Pages 831–840,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https://doi.org/10.1093/nar/29.3.831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 Temperature dependence of 1D </a:t>
            </a:r>
            <a:r>
              <a:rPr lang="en-US" altLang="en-US" b="0" baseline="30000"/>
              <a:t>1</a:t>
            </a:r>
            <a:r>
              <a:rPr lang="en-US" altLang="en-US" b="0"/>
              <a:t>H NMR spectra of the aromatic proton region of d(CCCTAA)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Temperature dependence of 1D 1H NMR spectra of the aromatic proton region of d(CCCTAA)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2024-04-26T13:43:59Z</dcterms:modified>
</cp:coreProperties>
</file>