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1DCD91-2B3B-49AB-BC01-A9E499DE89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C3CE7F-E6C8-4EAB-A178-FAB86AB979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LTP-like plasticity in the MT-ACC synapse in control and VH rats. (A) Representative curves of LFP responses in the ACC to MT stimuli before TBS and 40 min after TBS in control and VH rats. (B) LTP-like plasticity was reliably induced in the ACC by MT-TBS in control rats (n = 8). In VH rats, the induction of LTP-like plasticity in the ACC was occluded when tested with either stimulation intensity that evoked about 50% of the maximum LFP amplitude (n = 10) or a lower intensity (evoked about 15% of the maximum LFP amplitude, n = 7) after MT-TBS. Results are expressed as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157E5A-C071-4AD6-BA4D-9906900822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859–868, </a:t>
            </a:r>
            <a:r>
              <a:rPr lang="en-US" altLang="en-US" sz="1000">
                <a:solidFill>
                  <a:srgbClr val="333333"/>
                </a:solidFill>
                <a:hlinkClick r:id="rId3"/>
              </a:rPr>
              <a:t>https://doi.org/10.1093/cercor/bht273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LTP-like plasticity in the MT-ACC synapse in control and VH rats. (A) Representative curves of LFP responses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LTP-like plasticity in the MT-ACC synapse in control and VH rats. (A) Representative curves of LFP responses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2024-04-26T17:13:15Z</dcterms:modified>
</cp:coreProperties>
</file>