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E211DD-D6A9-44AF-A81F-401205ECB9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0578F-1475-426F-B0BA-E51FD297BD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07F22-0D90-45EC-9593-21CE8D5061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2024-04-26T18:49:40Z</dcterms:modified>
</cp:coreProperties>
</file>