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E96D70-6728-47B2-AC19-C725E94796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977C21-F6A2-457F-9CC2-E8D5927234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Endogenous ISD11 forms a complex with ISCS in vivo. Co-immunoprecipitation of extracts prepared from HeLa cell lysate was performed as described in Materials and Methods. Cell lysates were first immunoprecipitated with anti-ISCS antibody (A; Lane 2) or anti-ISD11 antibody (B; Lane 2), or IgG as negative control (A and B; Lane 1) followed by western blot analysis using anti-ISD11 (A) or anti-ISCS antibody (B),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E0CD33-AF5B-40E8-9256-CD60BE094D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2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16, 15 August 2009, Pages 3014–3025,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https://doi.org/10.1093/hmg/ddp239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Endogenous ISD11 forms a complex with ISCS in vivo. Co-immunoprecipitation of extracts prepared from HeLa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Endogenous ISD11 forms a complex with ISCS in vivo. Co-immunoprecipitation of extracts prepared from HeLa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2024-04-26T16:39:58Z</dcterms:modified>
</cp:coreProperties>
</file>