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62CC9-303A-40B5-B1B3-39021F4FBC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1AE97F-46B2-47AC-8104-8171957228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Face network defined by fMRI. Face-selective regions were identified functionally in each individual by employing a fMRI localizer scan in a block design with 3 conditions: faces, places, and scrambled images. Group results are illustrated here, demonstrating face-selective activations (as identified by the contrast [faces &gt; places + scrambled]) in a distributed network including occipital face area (OFA), fusiform face area (FFA), posterior superior temporal sulcus (STS), amygdala (AMG), posterior cingulate cortex (PCC), and medial OFC and inferior frontal gyrus, in both hemispheres (one sample t-test at the second RFX level, P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68446-AAAB-4AD6-825B-1741FC814C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7, July 2012, Pages 1564–1576, </a:t>
            </a:r>
            <a:r>
              <a:rPr lang="en-US" altLang="en-US" sz="1000">
                <a:solidFill>
                  <a:srgbClr val="333333"/>
                </a:solidFill>
                <a:hlinkClick r:id="rId3"/>
              </a:rPr>
              <a:t>https://doi.org/10.1093/cercor/bhr226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Face network defined by fMRI. Face-selective regions were identified functionally in each individual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Face network defined by fMRI. Face-selective regions were identified functionally in each individual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2024-04-26T23:34:06Z</dcterms:modified>
</cp:coreProperties>
</file>