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B1C66A-EF15-4CAA-8FAE-67F98DC4E72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6895D0-2883-4D9B-AAE6-70BA49BA4AC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Venn diagrams showing percentage of units in each region activated by or during 3 HH task events (click, reach, and sample). The black histogram bars adjacent to the diagram from each region show the percentage of units (bar outline, 100%) significantly activated during the delay period in addition to the click, the reach, or the sample period.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FEDCBC-5C04-4D19-B20B-334D742F970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10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suppl_1, September 2007, Pages i77–i87,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https://doi.org/10.1093/cercor/bhm106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Venn diagrams showing percentage of units in each region activated by or during 3 HH task events (click,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Venn diagrams showing percentage of units in each region activated by or during 3 HH task events (click,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2024-04-26T05:01:43Z</dcterms:modified>
</cp:coreProperties>
</file>