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6FA93-D320-4837-8FA4-D7D2FDA8F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C3676-1CE4-423C-8CFD-D443B085C4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3EECC-2DD3-4C41-9CB1-E24E038AE6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2024-04-27T02:22:39Z</dcterms:modified>
</cp:coreProperties>
</file>