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C279B-99CD-4A12-8AC0-196DE0972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5456B-8B8B-4F0E-BE49-C4ABE05328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Distinguishing mediation from reverse causation and confounding In a situation of mediation, the effect of the exposure (E) on an outcome (Y) is mediated through an intermediate (M). In a situation of reverse cause, E influences Y which then has an effect on M. In a situation of common cause (confounding), E has an independent effect on both M and Y, so inducing a spurious association between M and 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9B69A-D53C-434D-B975-036BB8959E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R2, 1 October 2016, Pages R149–R156,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Distinguishing mediation from reverse causation and confounding In a situation of mediation, the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Distinguishing mediation from reverse causation and confounding In a situation of mediation, the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2024-04-27T04:42:11Z</dcterms:modified>
</cp:coreProperties>
</file>