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297B20-8884-4533-8F2F-FE0EFE4A92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D60407-3457-4238-B5F8-9D5E8C4F1C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3D visualization of an entry in Voronoia. Here, the glycerol-3-phosphate transporter (PDB code 1pw4) is shown. It has a transmembrane domain, in which a number of nonpolar (blue) and polar (red) cavities indicate regions of enhanced flexibility.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958673-DAA9-41E1-A6A1-9286BAE06F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n7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suppl_1, 1 January 2009, Pages D393–D395,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https://doi.org/10.1093/nar/gkn769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Screenshot of the 3D visualization of an entry in Voronoia. Here, the glycerol-3-phosphate transporter (PDB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Screenshot of the 3D visualization of an entry in Voronoia. Here, the glycerol-3-phosphate transporter (PDB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2024-04-26T14:28:13Z</dcterms:modified>
</cp:coreProperties>
</file>