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A7D9F-87BE-4636-8F6F-207CA0D530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98F4B-1A51-412D-8D3E-E15001F6E6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18A3B-4F39-4C4E-9772-48C0F14787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2024-04-26T11:48:53Z</dcterms:modified>
</cp:coreProperties>
</file>