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45C89A-2685-4345-AFB2-69959327A4A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47DF07-C710-4A67-BCD1-D1B2BBE8E25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AB6AFB-BACE-499E-B39B-E8264459E91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2024-04-26T13:23:46Z</dcterms:modified>
</cp:coreProperties>
</file>