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216F3-8348-4CDD-B975-B8901DD35B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C0205-463B-4A0A-8C3B-7854B5A80B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3A04C-8B15-4099-ABDA-A6F3D5BD39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2024-04-26T22:21:32Z</dcterms:modified>
</cp:coreProperties>
</file>