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2B297-CD49-41BE-B9F3-F56153256F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3432B-519B-476C-AF43-588B21B3C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 for experiments 1 and 2. All stimuli were presented aurally and subjects' eyes remained closed throughout testing. On half of the trials the instructional cue (IC) identified a familiar tool commonly used unimanually with the dominant hand, on the remaining control trials subjects heard the word ‘move’. ICs were immediately followed by a variable duration delay interval during which the associated actions were planned. In control trials subjects prepared a non-meaningful hand movement. A movement cue (MC) instructed subjects to execute (GO) or abort (NOGO) the planned 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9102C-B3C3-473A-8689-402036FA5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681–695,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 for experiments 1 and 2. All stimuli were presented aurally and subjects' eyes remained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design for experiments 1 and 2. All stimuli were presented aurally and subjects' eyes remained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2024-04-26T22:57:57Z</dcterms:modified>
</cp:coreProperties>
</file>