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460DB3-D891-495D-A750-1E7719103C0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4BAADA-CD9E-4A77-8857-0D927F480EF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Anti—human papillomavirus (HPV) geometric mean titers (GMTs) in adolescent and adult recipients of quadrivalent HPV types 6, 11, 16, and 18 vaccine. Bars indicate 95% CIs.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2B707A-409E-458D-9695-13D0A4940D7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2065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5, 1 September 2007, Pages 609–617,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https://doi.org/10.1086/520654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Anti—human papillomavirus (HPV) geometric mean titers (GMTs) in adolescent and adult recipients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Anti—human papillomavirus (HPV) geometric mean titers (GMTs) in adolescent and adult recipients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2024-09-19T05:51:22Z</dcterms:modified>
</cp:coreProperties>
</file>