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06E0B-4A73-440F-AB2D-0635F9CB0B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FCCE4-A5FB-457A-8381-387E4381F4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Anti—human papillomavirus (HPV) geometric mean titers (GMTs) in adolescent and adult recipients of quadrivalent HPV types 6, 11, 16, and 18 vaccine. Bars indicate 95% CIs.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1A55A-1751-4D3F-98B6-95CFD017AA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6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5, 1 September 2007, Pages 609–617,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https://doi.org/10.1086/520654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Anti—human papillomavirus (HPV) geometric mean titers (GMTs) in adolescent and adult recipients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Anti—human papillomavirus (HPV) geometric mean titers (GMTs) in adolescent and adult recipients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2024-05-08T00:11:46Z</dcterms:modified>
</cp:coreProperties>
</file>