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1CB90-3564-4F8C-871A-DC8F1588B1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080CB2-B306-4F13-8141-E8612BBD97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Anti—human papillomavirus (HPV) geometric mean titers (GMTs) in adolescent and adult recipients of quadrivalent HPV types 6, 11, 16, and 18 vaccine. Bars indicate 95% CIs.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5F50F0-EA02-4481-A91B-7CD3082636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6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5, 1 September 2007, Pages 609–617,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https://doi.org/10.1086/520654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Anti—human papillomavirus (HPV) geometric mean titers (GMTs) in adolescent and adult recipients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Anti—human papillomavirus (HPV) geometric mean titers (GMTs) in adolescent and adult recipients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2024-09-20T04:49:56Z</dcterms:modified>
</cp:coreProperties>
</file>