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5E9B20-E2C3-4F97-A0A2-D6FF191978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EA3A1C-F476-4A05-A35F-940061B39B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Preoperative appearance of the chest wall mass. (B–C) Chest CT scan evidenced a solid neoplasm measuring 27 cm in its major axis, apparently originating from the left serratus anterior muscle. The mass showed a homogeneous fat density with spotted areas of calcification. No direct signs of chest wall invasion were detected.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Association for Cardio-Thoracic Surgery.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CD50E8-0AC0-445E-B6E0-133EA77127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vts/ivs1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Interact CardioVasc Thorac Surg</a:t>
            </a:r>
            <a:r>
              <a:rPr lang="en-US" altLang="en-US" sz="1000">
                <a:solidFill>
                  <a:srgbClr val="333333"/>
                </a:solidFill>
              </a:rPr>
              <a:t>, Volume 15, Issue 2, August 2012, Pages 323–324,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https://doi.org/10.1093/icvts/ivs159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1: </a:t>
            </a:r>
            <a:r>
              <a:rPr lang="en-US" altLang="en-US" b="0"/>
              <a:t>(A) Preoperative appearance of the chest wall mass. (B–C) Chest CT scan evidenced a solid neoplasm measuring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1: (A) Preoperative appearance of the chest wall mass. (B–C) Chest CT scan evidenced a solid neoplasm measuring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2024-04-26T18:37:05Z</dcterms:modified>
</cp:coreProperties>
</file>