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E7287-B361-4CFA-8BF7-2FAFE644F1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8FA9F-CBD2-4CDC-BA5C-AC1451B46D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4C296-E033-4524-8348-65C90C2746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2024-04-26T04:56:29Z</dcterms:modified>
</cp:coreProperties>
</file>