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DC99EA-4187-426B-AE28-8E6D25032F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99F7AB-00CD-434B-8AA6-B43FEE1FAE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Length of stay: the Usual care group vs. the PCC group for both analysis of all patients and per-protocol analysis. The analysis of all patients was adjusted for New York Heart Association (NYHA) class, dyspnoea (five-grade Likert scale), and age using logistic regression. The PP analysis was adjusted for NYHA class.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[2011]This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76DD00-06C9-4BED-8903-DC1573E25E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3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9, May 2012, Pages 1112–1119,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Length of stay: the Usual care group vs. the PCC group for both analysis of all patients and per-protocol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Length of stay: the Usual care group vs. the PCC group for both analysis of all patients and per-protocol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2024-04-26T08:30:32Z</dcterms:modified>
</cp:coreProperties>
</file>