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2C4255-7554-4C4F-9A56-E3F0586E78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C31C6C-95EC-4D57-82BD-87EDBDF512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Mouse–chick chimeras. (a–d) Confocal imaging of mouse–chick chimeras at stage 18 (48 h after surgery). Rhodamine (red) fluorescence in the left-hand panels illustrates the DiI-labeled cardiac NCC. (a, b) Wild-type mouse cardiac NCC region neural fold transplanted into a cardiac NCC-ablated normal chick host. (c, d) Homozygous Sp2H mutant mouse neural fold transplanted into a cardiac NCC-ablated normal chick host. Note that two streams of cells (indicated by arrows) have migrated from the graft (shown by *) into pharyngeal arches 3 and 4 in both embryos. (e, f) Higher power confocal imaging of mouse–chick chimeras at stage 21 (72 h after surgery). Note that DiI-labeled Sp2H mutant NCC cells now populate pharyngeal arches 3, 4 and 6. Abbreviation: H, heart.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2000,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8F4C54-F6E7-4ACE-A14A-6E03909C9E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0)00098-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47, Issue 2, August 2000, Pages 314–328,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https://doi.org/10.1016/S0008-6363(00)00098-5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Mouse–chick chimeras. (a–d) Confocal imaging of mouse–chick chimeras at stage 18 (48 h after surgery).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Mouse–chick chimeras. (a–d) Confocal imaging of mouse–chick chimeras at stage 18 (48 h after surgery).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2024-04-26T10:18:26Z</dcterms:modified>
</cp:coreProperties>
</file>