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1745224-79A7-41B9-8BB4-E9013732C5ED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A621CD7-537A-49E2-A999-E218D0CF8FF1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Clinical data for the 215 post-menopausal women studied in the presence or absence of fractures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1998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3CC14A2-CFED-43C9-9B70-FC16323E8BC2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Observed and expected number of patients with the different genotypes in each group, with or without fractures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1998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3CC14A2-CFED-43C9-9B70-FC16323E8BC2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CTR polymorphism is at amino acid 447 where a T→C mutation changes a leucine to a proline. PCR amplification of genomic DNA was carried out using specific primers bordering the polymorphic 447 site. (A) Autoradio-graphy of SSCP gel. Lanes a-f, DNA from individuals with the leucine allele (bands 1 and 3, additional bands 5 and 6); lanes i and j, DNA from patients with the proline allele (bands 2 and 4 and sometimes additional band 1); lanes g, h and k, DNA from patients with the two alleles; lane l, DNA from the TT cell line with the two alleles. ND, non-denatured DNA. (B) Partial sequence of PCR products amplified from patients homozygous for proline or leucine alleles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1998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3CC14A2-CFED-43C9-9B70-FC16323E8BC2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Distribution of the genotypes of CTR in 215 post-menopausal women with (+ fracture) or without (− fracture) fractures. Analysis of the CTR genotype distribution in patients with osteoporotic fractures compared with patients without osteoporotic fractures showed that heterozygotes (Rr) have a distinct advantage over homozygotes (RR and rr) concerning fractures. − Fracture / + fracture χ2=6.63, P &lt; 0.037.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1998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3CC14A2-CFED-43C9-9B70-FC16323E8BC2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 polymorphic CTR site is related to BMD. BMD at the femoral neck and lumbar spine in 199 subjects according to their genotype. Results are expressed as the means ± SEM. Results were analyzed by covariance analysis to correct for the effects of age, weight, height, age of menopause and duration of hormone replacement therapy. p indicates the level of significance between the two means (Fisher's LSD test). This analysis confirmed the existence of a significantly higher BMD value at the femoral neck in Rr versus RR and rr subjects and at the lumbar spine in Rr versus RR subjects.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1998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3CC14A2-CFED-43C9-9B70-FC16323E8BC2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Clinical data for the 215 post-menopausal women studied for each CTR genotype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1998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3CC14A2-CFED-43C9-9B70-FC16323E8BC2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hmg/7.13.212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hmg/7.13.212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hmg/7.13.212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hmg/7.13.212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hmg/7.13.212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hmg/7.13.212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7, Issue 13, December 1998, Pages 2129–2133,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https://doi.org/10.1093/hmg/7.13.2129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1 </a:t>
            </a:r>
            <a:r>
              <a:rPr lang="en-US" altLang="en-US" b="0"/>
              <a:t>Clinical data for the 215 post-menopausal women studied in the presence or absence of fractures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46379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7, Issue 13, December 1998, Pages 2129–2133,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https://doi.org/10.1093/hmg/7.13.2129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2 </a:t>
            </a:r>
            <a:r>
              <a:rPr lang="en-US" altLang="en-US" b="0"/>
              <a:t>Observed and expected number of patients with the different genotypes in each group, with or without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40385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7, Issue 13, December 1998, Pages 2129–2133,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https://doi.org/10.1093/hmg/7.13.2129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CTR polymorphism is at amino acid 447 where a T→C mutation changes a leucine to a proline. PCR amplification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149600" y="1371600"/>
            <a:ext cx="284526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7, Issue 13, December 1998, Pages 2129–2133,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https://doi.org/10.1093/hmg/7.13.2129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Distribution of the genotypes of CTR in 215 post-menopausal women with (+ fracture) or without (− fracture)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75189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7, Issue 13, December 1998, Pages 2129–2133,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https://doi.org/10.1093/hmg/7.13.2129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 </a:t>
            </a:r>
            <a:r>
              <a:rPr lang="en-US" altLang="en-US" b="0"/>
              <a:t>A polymorphic CTR site is related to BMD. BMD at the femoral neck and lumbar spine in 199 subjects according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436483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7, Issue 13, December 1998, Pages 2129–2133,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https://doi.org/10.1093/hmg/7.13.2129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3 </a:t>
            </a:r>
            <a:r>
              <a:rPr lang="en-US" altLang="en-US" b="0"/>
              <a:t>Clinical data for the 215 post-menopausal women studied for each CTR genotype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0449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18</Paragraphs>
  <Slides>6</Slides>
  <Notes>6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13_Office Theme</vt:lpstr>
      <vt:lpstr>Table 1 Clinical data for the 215 post-menopausal women studied in the presence or absence of fractures
</vt:lpstr>
      <vt:lpstr>Table 2 Observed and expected number of patients with the different genotypes in each group, with or without ...</vt:lpstr>
      <vt:lpstr>Figure 1 CTR polymorphism is at amino acid 447 where a T→C mutation changes a leucine to a proline. PCR amplification ...</vt:lpstr>
      <vt:lpstr>Figure 2 Distribution of the genotypes of CTR in 215 post-menopausal women with (+ fracture) or without (− fracture) ...</vt:lpstr>
      <vt:lpstr>Figure 3 A polymorphic CTR site is related to BMD. BMD at the femoral neck and lumbar spine in 199 subjects according ...</vt:lpstr>
      <vt:lpstr>Table 3 Clinical data for the 215 post-menopausal women studied for each CTR genotype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2024-04-26T09:55:55Z</dcterms:modified>
</cp:coreProperties>
</file>