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EDFDB69-3052-4B1F-8830-18F0907462D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CE35BFD-8CFF-4DC4-800A-AF8E5EC5267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Intended lesions of the orbital frontal cortex (shown in dark gray, left column) and reconstruction of the actual damage (in light gray) for the 3 cases in Group O onto standard coronal sections of a normal monkey brain. The numerals on the left of the coronal sections indicate the distance in millimeters from the interaural plane. ai, inferior arcuate sulcus; as, superior arcuate sulcus; orl, lateral orbital sulcus; orm, medial orbital sulcus; p, principal sulcus.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8C79C6-9634-4C73-A8D8-E5C9F23AE71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Retrograde degeneration in the thalamus following orbital frontal cortex lesions for the 3 cases in Group O. Areas of moderate degeneration are shown in light shading. cim, central intermedial; MD, medial dorsal thalamus; Re, reuniens; VLc, ventral lateral caudal part; VLm, ventral lateral, medial part; VPLo, ventral posterior, lateral oral part; VPLc, ventral posterior, lateral caudal part; VPL, ventral posterior lateral.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8C79C6-9634-4C73-A8D8-E5C9F23AE71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Intended combined lesions of the inferior prefrontal convexity and orbital frontal cortex (shown in dark gray, center column) and reconstruction of the actual damage (in light gray) for the 4 cases in Group ICO onto standard coronal sections of a normal monkey brain. The numerals on the left of the coronal sections indicate the distance in millimeters from the interaural plane. ai, inferior arcuate sulcus; as, superior arcuate sulcus; ci, cingulate sulcus; la, lateral fissure; orl, lateral orbital sulcus; orm, medial orbital sulcus; p, principal sulcus; ro, rostral sulcus. Asterisk indicates 2 subjects in Group ICO* with damage similar to the intended lesions. Cases ICO-3 and 4 had unintended damage to area 46 as indicated by the arrows.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8C79C6-9634-4C73-A8D8-E5C9F23AE71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Retrograde degeneration in the thalamus following combined inferior prefrontal convexity and orbital frontal cortex lesions for the 4 cases in Group ICO. Areas of severe degeneration are shown in dark gray and areas of moderate degeneration are shown in light shading. AD, anterior dorsal; AV, anterior ventral; Cdc, central densocellular; Clc, central latocellular; Cif, central inferior; Cim, central intermedial; Cs, central superior; For, fornix; LD, lateral dorsal; MDmc, medial dorsal, magnocellular division; MDmf, medial dorsal multiform division; MDpc, medial dorsal, parvocellular division; Re, reuniens; THI, habenulo-interpeduncular tract; VLc, ventral lateral caudal part; VLm, ventral lateral, medial part; VPi, ventral posterior inferior; VPLo, ventral posterior, lateral oral part; VPLc, ventral posterior, lateral caudal part.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8C79C6-9634-4C73-A8D8-E5C9F23AE71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number of trials to learn the delayed nonmatching-to-sample rule at 3 months (left panel) and 2 years of age (right panel). Circles indicate individual scores. Conventions: N, normal controls; Neo O, animals with neonatal damage to the orbital frontal cortex; Neo-ICO, animals with neonatal damage to the inferior convexity and the orbital frontal cortex; Neo-IC, animals with neonatal damage to the inferior convexity.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8C79C6-9634-4C73-A8D8-E5C9F23AE71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scores (+SEM) on the memory performance test across the 4 delay conditions (A) and the 3 list conditions (B) at 3 months (white bars) and 2 years (striped bars). Conventions: N, normal controls; Neo O, animals with neonatal damage to the orbital frontal cortex; Neo-ICO, animals with neonatal damage to the inferior convexity and the orbital frontal cortex; Neo-IC, animals with neonatal damage to the inferior convexity.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8C79C6-9634-4C73-A8D8-E5C9F23AE71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scores (+SEM) on the memory performance test across the 4 delay conditions (A) and the 3 list conditions (B) for animals with neonatal lesions (Neo-Lesions) tested at 2 years and animals with adult-onset lesions (Ad-Lesions). Conventions: N, normal controls; O, animals with damage to the orbital frontal cortex; IC, animals with damage to the inferior convexity.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8C79C6-9634-4C73-A8D8-E5C9F23AE713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u2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u2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u2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u2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u2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u2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ercor/bhu2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618–627,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Intended lesions of the orbital frontal cortex (shown in dark gray, left column) and reconstruction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0710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618–627,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Retrograde degeneration in the thalamus following orbital frontal cortex lesions for the 3 cases in Group O.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584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618–627,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Intended combined lesions of the inferior prefrontal convexity and orbital frontal cortex (shown in dark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198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618–627,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Retrograde degeneration in the thalamus following combined inferior prefrontal convexity and orbital frontal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661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618–627,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Mean number of trials to learn the delayed nonmatching-to-sample rule at 3 months (left panel) and 2 years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302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618–627,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Mean scores (+SEM) on the memory performance test across the 4 delay conditions (A) and the 3 list conditions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30600" y="1371600"/>
            <a:ext cx="20767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2, February 2016, Pages 618–627,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7. </a:t>
            </a:r>
            <a:r>
              <a:rPr lang="en-US" altLang="en-US" b="0"/>
              <a:t>Mean scores (+SEM) on the memory performance test across the 4 delay conditions (A) and the 3 list conditions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1371600"/>
            <a:ext cx="22755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 1. Intended lesions of the orbital frontal cortex (shown in dark gray, left column) and reconstruction of the ...</vt:lpstr>
      <vt:lpstr>Figure 2. Retrograde degeneration in the thalamus following orbital frontal cortex lesions for the 3 cases in Group O. ...</vt:lpstr>
      <vt:lpstr>Figure 3. Intended combined lesions of the inferior prefrontal convexity and orbital frontal cortex (shown in dark ...</vt:lpstr>
      <vt:lpstr>Figure 4. Retrograde degeneration in the thalamus following combined inferior prefrontal convexity and orbital frontal ...</vt:lpstr>
      <vt:lpstr>Figure 5. Mean number of trials to learn the delayed nonmatching-to-sample rule at 3 months (left panel) and 2 years of ...</vt:lpstr>
      <vt:lpstr>Figure 6. Mean scores (+SEM) on the memory performance test across the 4 delay conditions (A) and the 3 list conditions ...</vt:lpstr>
      <vt:lpstr>Figure 7. Mean scores (+SEM) on the memory performance test across the 4 delay conditions (A) and the 3 list conditions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2024-04-26T07:01:40Z</dcterms:modified>
</cp:coreProperties>
</file>