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4C3731-11EB-4C4F-8C73-8CFF209E69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81A93B-098D-4CEE-A9AF-BCDA32F1A1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static depiction of an artificial scotoma display. The perceptual effect can be observed, even in a static display, if one fixates the star in the lower left corner. After several seconds of viewing, the gray circle will appear to fade from view, becoming filled-in by the textured background.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90AC28-A08F-4FEA-AAD5-76F846A8A8B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Illustration of scotoma-zone and border-zone regions.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90AC28-A08F-4FEA-AAD5-76F846A8A8B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Sequence of event for Scotoma and Sham conditions. In the Scotoma condition, the 2 gray circles (scotoma discs) were superimposed upon the dynamically refreshing background of lines for the entire 6-s conditioning period. In the Sham condition, the scotoma discs appeared only for the last 1 s of the conditioning period. Note that all stimulus parameters were identical for the last second of the display and at the time of visual probe presentation.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90AC28-A08F-4FEA-AAD5-76F846A8A8B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ERP waveforms comparing Scotoma and Sham conditions from Experiments 1 and 2. Waveforms are collapsed across left and right visual fields and displayed at electrode P7/8 contralateral to visual field of probe presentation. Scalp distributions are an average of Scotoma and Sham conditions and are arbitrarily coded such that the right represents the contralateral hemisphere and left represents ipsilateral. Scotoma-zone probes from Experiment 1 revealed a significant P1 difference. Border-zone probes of Experiment 2 revealed a significant N1 effect. Single asterisk indicates significance at a level of 0.05, whereas double asterisks denote significance at a level of 0.01 or lower.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90AC28-A08F-4FEA-AAD5-76F846A8A8B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P1 and N1 amplitude differences (Scotoma–Sham) for each subject in Experiments 1 and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90AC28-A08F-4FEA-AAD5-76F846A8A8B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68"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368"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36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368" TargetMode="External" /><Relationship Id="rId4" Type="http://schemas.openxmlformats.org/officeDocument/2006/relationships/image" Target="../media/image1.png" /><Relationship Id="rId5" Type="http://schemas.openxmlformats.org/officeDocument/2006/relationships/image" Target="../media/image5.pn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368"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2913–2920, </a:t>
            </a:r>
            <a:r>
              <a:rPr lang="en-US" altLang="en-US" sz="1000">
                <a:solidFill>
                  <a:srgbClr val="333333"/>
                </a:solidFill>
                <a:hlinkClick r:id="rId3"/>
              </a:rPr>
              <a:t>https://doi.org/10.1093/cercor/bhr368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static depiction of an artificial scotoma display. The perceptual effect can be observed, even in a static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3920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2913–2920, </a:t>
            </a:r>
            <a:r>
              <a:rPr lang="en-US" altLang="en-US" sz="1000">
                <a:solidFill>
                  <a:srgbClr val="333333"/>
                </a:solidFill>
                <a:hlinkClick r:id="rId3"/>
              </a:rPr>
              <a:t>https://doi.org/10.1093/cercor/bhr368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Illustration of scotoma-zone and border-zone regions.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020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2913–2920, </a:t>
            </a:r>
            <a:r>
              <a:rPr lang="en-US" altLang="en-US" sz="1000">
                <a:solidFill>
                  <a:srgbClr val="333333"/>
                </a:solidFill>
                <a:hlinkClick r:id="rId3"/>
              </a:rPr>
              <a:t>https://doi.org/10.1093/cercor/bhr368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Sequence of event for Scotoma and Sham conditions. In the Scotoma condition, the 2 gray circles (scotoma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9468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2913–2920, </a:t>
            </a:r>
            <a:r>
              <a:rPr lang="en-US" altLang="en-US" sz="1000">
                <a:solidFill>
                  <a:srgbClr val="333333"/>
                </a:solidFill>
                <a:hlinkClick r:id="rId3"/>
              </a:rPr>
              <a:t>https://doi.org/10.1093/cercor/bhr368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ERP waveforms comparing Scotoma and Sham conditions from Experiments 1 and 2. Waveforms are collapsed across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430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12, December 2012, Pages 2913–2920, </a:t>
            </a:r>
            <a:r>
              <a:rPr lang="en-US" altLang="en-US" sz="1000">
                <a:solidFill>
                  <a:srgbClr val="333333"/>
                </a:solidFill>
                <a:hlinkClick r:id="rId3"/>
              </a:rPr>
              <a:t>https://doi.org/10.1093/cercor/bhr368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P1 and N1 amplitude differences (Scotoma–Sham) for each subject in Experiments 1 and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32000" y="1371600"/>
            <a:ext cx="508160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A static depiction of an artificial scotoma display. The perceptual effect can be observed, even in a static ...</vt:lpstr>
      <vt:lpstr>Figure 2. Illustration of scotoma-zone and border-zone regions.
</vt:lpstr>
      <vt:lpstr>Figure 3. Sequence of event for Scotoma and Sham conditions. In the Scotoma condition, the 2 gray circles (scotoma ...</vt:lpstr>
      <vt:lpstr>Figure 4. ERP waveforms comparing Scotoma and Sham conditions from Experiments 1 and 2. Waveforms are collapsed across ...</vt:lpstr>
      <vt:lpstr>Figure 5. P1 and N1 amplitude differences (Scotoma–Sham) for each subject in Experiments 1 and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2024-04-26T01:10:57Z</dcterms:modified>
</cp:coreProperties>
</file>