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E7E731-6062-4310-A52E-E7771254BC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B2C8BA-51D8-47B6-8D02-59806CA8413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F6B3B2-C798-4D78-9E7C-D287A1D7E19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2024-09-18T21:15:14Z</dcterms:modified>
</cp:coreProperties>
</file>