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9BA59E-9596-4AB5-987E-256044C1A8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F8A993-5163-4EF0-97FE-8A367EC0BF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68057D-2ECC-4F4F-984A-DD32376080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2024-05-08T03:26:39Z</dcterms:modified>
</cp:coreProperties>
</file>