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901051-C682-43E7-9BC9-650CD57A50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D6C5FF-A617-4AB2-9BB0-8CBBF28F28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3A841-003F-4AB1-87D1-06D1403427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2024-09-20T06:06:20Z</dcterms:modified>
</cp:coreProperties>
</file>