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F7666-615B-41BC-BB33-51BD0DBA74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48D0F-AF36-417E-ACD8-1128B82054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07C44C-0FF2-439D-8472-2A582EF029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2024-04-27T03:19:22Z</dcterms:modified>
</cp:coreProperties>
</file>