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C0FDE-BD45-4D13-917E-62F3AF9231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F08C5-40EC-4987-8402-B3DC5AA054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Inner cortical plate surfaces of typical fetal brain anatomies between 21 and 28 GW. Colors represent surface area measured within a cortex mask in the native space of each subject. The age-related increase in the surface area can be attributed to both the overall brain growth and the early cortical folding.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BEEA15-3AF9-40EA-BB04-DB8374498E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13–25,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Inner cortical plate surfaces of typical fetal brain anatomies between 21 and 28 GW. Colors represent surface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Inner cortical plate surfaces of typical fetal brain anatomies between 21 and 28 GW. Colors represent surface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2024-04-26T18:49:58Z</dcterms:modified>
</cp:coreProperties>
</file>