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DC576-3603-4D03-9851-61A0460C49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A529B2-1739-43B9-93B9-044580331D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frequency-coherence plots for CMC for representative subjects for Group CMC++ (left panel) and Group CMC−+ (right panel). SF (black line), DF (gray line). Note the transition from a broad high beta-range CMC during SF to a narrow-band low gamma-range CMC from SF to DF. S7 was the only subject who showed beta-range CMC for both SF and DF but the CMC was reduced during DF.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29151-36D1-4093-A816-0F24A2E64D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628–638,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Individual frequency-coherence plots for CMC for representative subjects for Group CMC++ (left panel)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Individual frequency-coherence plots for CMC for representative subjects for Group CMC++ (left panel)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2024-04-26T08:07:27Z</dcterms:modified>
</cp:coreProperties>
</file>