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72C6AB-F348-4080-9193-A89EE77415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B0CD39-2A77-4E6D-8921-0680964D08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Ratings of alertness in the hangover and no hangover states.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 on behalf of the Medical Council on Alcohol.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BA37D4-00AA-42B6-8592-6E0CA1DD3F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h2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41, Issue 1, January/February 2006, Pages 54–60,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https://doi.org/10.1093/alcalc/agh226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Ratings of alertness in the hangover and no hangover states.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Ratings of alertness in the hangover and no hangover states.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2024-04-26T06:35:35Z</dcterms:modified>
</cp:coreProperties>
</file>