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F87250-BB12-47A8-B693-93BA52D95B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BC217A-D8AE-4482-9490-FDAF4DE346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Two-millimeter-thick methyl-methacrylate discs reflecting the significantly reduced in-stent neointima in porcine coronary arteries treated with tyrphostin AGL-2043-eluting biodegradable polymer coated stents (right) versus coated stent without AGL-2043 (left).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B39962-AE47-44F8-AA93-F153BA5B5C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6.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64, Issue 1, October 2004, Pages 165–171,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https://doi.org/10.1016/j.cardiores.2004.06.013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Two-millimeter-thick methyl-methacrylate discs reflecting the significantly reduced in-stent neointima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Two-millimeter-thick methyl-methacrylate discs reflecting the significantly reduced in-stent neointima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2024-04-27T04:13:44Z</dcterms:modified>
</cp:coreProperties>
</file>