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141D53-B8C0-45E5-8EB3-FEADA66596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42F8B2-F920-45B2-AB25-AB3B90C12E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Myofilament force corrected for trabecular muscle cross-sectional area at increasing Ca2+ concentrations. Maximal force production (Fmax) at a saturating Ca2+ concentration declined between young Brown Norway rats treated with saline (8 months, YSAL) and old animals treated with saline (8 months, OSAL), and was significantly restored in old animals treated with growth hormone (28 months, OGH) (from Wannenburg et al. [56]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2002,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214485-2E64-46EB-B136-714FA48B6C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1)0053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54, Issue 1, April 2002, Pages 25–35, </a:t>
            </a:r>
            <a:r>
              <a:rPr lang="en-US" altLang="en-US" sz="1000">
                <a:solidFill>
                  <a:srgbClr val="333333"/>
                </a:solidFill>
                <a:hlinkClick r:id="rId3"/>
              </a:rPr>
              <a:t>https://doi.org/10.1016/S0008-6363(01)00533-8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Myofilament force corrected for trabecular muscle cross-sectional area at increasing Ca</a:t>
            </a:r>
            <a:r>
              <a:rPr lang="en-US" altLang="en-US" b="0" baseline="30000"/>
              <a:t>2+</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Myofilament force corrected for trabecular muscle cross-sectional area at increasing Ca2+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2024-04-26T21:55:17Z</dcterms:modified>
</cp:coreProperties>
</file>