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05E91-EC33-4414-9EAE-13B231663F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90424A-3A17-423E-BEE7-DDDDCBA34C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Lorenz curve of tax concentration by income; Suits index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45A01-802C-4373-BA3C-4EB748DA3D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sr/jcn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Sociol Rev</a:t>
            </a:r>
            <a:r>
              <a:rPr lang="en-US" altLang="en-US" sz="1000">
                <a:solidFill>
                  <a:srgbClr val="333333"/>
                </a:solidFill>
              </a:rPr>
              <a:t>, Volume 25, Issue 4, August 2009, Pages 475–488,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https://doi.org/10.1093/esr/jcn063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Lorenz curve of tax concentration by income; Suits index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5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Lorenz curve of tax concentration by income; Suits index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2024-04-26T09:34:13Z</dcterms:modified>
</cp:coreProperties>
</file>