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7270A-218A-429E-A92C-B46096D3D9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BD97D-9483-47C4-8D82-1662F2A5CD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Immunohistochemical analysis of colonic tissue after induction of chronic DSS colitis. (A) shows staining of SOD, and (B) staining of GPO in colonic tissue of animals treated with H2O only. In both images there is only a weak signal to be seen, indicating low antioxidant defense. In contrast, colonic tissue staining of animals treated whith EGCG plus piperine showed significant expression of SOD (C) and GPO (D). Representative examples of each group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European Crohn's and Colitis Organisation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68BF1-9F99-4F50-AB92-A5C8D9C85B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rohns.2011.08.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Crohns Colitis</a:t>
            </a:r>
            <a:r>
              <a:rPr lang="en-US" altLang="en-US" sz="1000">
                <a:solidFill>
                  <a:srgbClr val="333333"/>
                </a:solidFill>
              </a:rPr>
              <a:t>, Volume 6, Issue 2, March 2012, Pages 226–235, </a:t>
            </a:r>
            <a:r>
              <a:rPr lang="en-US" altLang="en-US" sz="1000">
                <a:solidFill>
                  <a:srgbClr val="333333"/>
                </a:solidFill>
                <a:hlinkClick r:id="rId3"/>
              </a:rPr>
              <a:t>https://doi.org/10.1016/j.crohns.2011.08.012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Immunohistochemical analysis of colonic tissue after induction of chronic DSS colitis. (A) shows staining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Immunohistochemical analysis of colonic tissue after induction of chronic DSS colitis. (A) shows staining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2024-04-27T03:08:05Z</dcterms:modified>
</cp:coreProperties>
</file>