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985ECB-B475-4198-99E8-B753859149B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7C1A22-AE7D-4B3A-B8BE-E526F4E6149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823CF7-42BA-4521-A845-2FE2D1B9E0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2024-09-18T20:11:49Z</dcterms:modified>
</cp:coreProperties>
</file>