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FF659-7DA7-44AE-B192-670A5ED714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50D91-4170-4161-8838-7C093BFD29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1442C-E5E3-43B7-AED1-ADE7768CAB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2024-05-08T19:10:25Z</dcterms:modified>
</cp:coreProperties>
</file>