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3F240-2C3D-4CBD-B3F5-E58009015B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27FAD-591F-4DEB-9942-7C8ABB7DB3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Mean reaction times in children with ADHD and in typically developing children (TDC) in response to congruent and incongruent flankers in valid (white bars) and invalid (black bars) trials in no-feedback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CD6351-211D-44BA-807B-3C81A47B96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r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27, Issue 1, January 2012, Pages 30–44, </a:t>
            </a:r>
            <a:r>
              <a:rPr lang="en-US" altLang="en-US" sz="1000">
                <a:solidFill>
                  <a:srgbClr val="333333"/>
                </a:solidFill>
                <a:hlinkClick r:id="rId3"/>
              </a:rPr>
              <a:t>https://doi.org/10.1093/arclin/acr085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Mean reaction times in children with ADHD and in typically developing children (TDC) in response to congruent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Mean reaction times in children with ADHD and in typically developing children (TDC) in response to congruent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2024-04-26T12:25:12Z</dcterms:modified>
</cp:coreProperties>
</file>