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AB578C7-D289-4B77-9CBA-7A4C05CC055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1E797C7-088B-4EC7-9F99-94523DDFD437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Samples of Single-Meaning and Multiple-Meaning Stimuli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03BDC2-C0C3-465C-ABDD-EA6AD8457F1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 1 Predicted and Observed Results: Preference for Multiple-Meaning Stimuli over Single-Meaning Stimuli at Different Levels of Exposure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03BDC2-C0C3-465C-ABDD-EA6AD8457F1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 2 Predicted and Observed Results: Preference for Multiple-Meaning Stimuli over Single-Meaning Stimuli at Different Levels of Distributed Exposure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03BDC2-C0C3-465C-ABDD-EA6AD8457F1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 3 Predicted and Observed Results: Preference for Novel Stimuli over Familiar Stimuli at Different Levels of Exposure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03BDC2-C0C3-465C-ABDD-EA6AD8457F17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Experiment 4 Results: Judged Expensiveness of Novel Stimuli Relative to Familiar Stimuli at Different Levels of Exposure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2001 by JOURNAL OF CONSUMER RESEARCH, Inc.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03BDC2-C0C3-465C-ABDD-EA6AD8457F17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86/3219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86/3219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86/3219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86/3219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86/32194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28, Issue 1, June 2001, Pages 18–32,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https://doi.org/10.1086/321945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Samples of Single-Meaning and Multiple-Meaning Stimuli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38500" y="1371600"/>
            <a:ext cx="266966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28, Issue 1, June 2001, Pages 18–32,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https://doi.org/10.1086/321945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Experiment 1 Predicted and Observed Results: Preference for Multiple-Meaning Stimuli over Single-Meaning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71805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28, Issue 1, June 2001, Pages 18–32,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https://doi.org/10.1086/321945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Experiment 2 Predicted and Observed Results: Preference for Multiple-Meaning Stimuli over Single-Meaning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435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28, Issue 1, June 2001, Pages 18–32,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https://doi.org/10.1086/321945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Experiment 3 Predicted and Observed Results: Preference for Novel Stimuli over Familiar Stimuli at Different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991612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Consum Res</a:t>
            </a:r>
            <a:r>
              <a:rPr lang="en-US" altLang="en-US" sz="1000">
                <a:solidFill>
                  <a:srgbClr val="333333"/>
                </a:solidFill>
              </a:rPr>
              <a:t>, Volume 28, Issue 1, June 2001, Pages 18–32,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https://doi.org/10.1086/321945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Experiment 4 Results: Judged Expensiveness of Novel Stimuli Relative to Familiar Stimuli at Different Levels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84352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Samples of Single-Meaning and Multiple-Meaning Stimuli
</vt:lpstr>
      <vt:lpstr>Figure 2 Experiment 1 Predicted and Observed Results: Preference for Multiple-Meaning Stimuli over Single-Meaning ...</vt:lpstr>
      <vt:lpstr>Figure 3 Experiment 2 Predicted and Observed Results: Preference for Multiple-Meaning Stimuli over Single-Meaning ...</vt:lpstr>
      <vt:lpstr>Figure 4 Experiment 3 Predicted and Observed Results: Preference for Novel Stimuli over Familiar Stimuli at Different ...</vt:lpstr>
      <vt:lpstr>Figure 5 Experiment 4 Results: Judged Expensiveness of Novel Stimuli Relative to Familiar Stimuli at Different Levels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2024-04-26T22:00:28Z</dcterms:modified>
</cp:coreProperties>
</file>