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1B32BD-FAAD-4C7F-B3E4-996B3275F3A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45E7CC-BCD0-4AE4-B681-055F778D43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Postulated mechanism for the carcinogenicity of aristolochic acid in rodents and humans. AAI, aristolochic acid I; dA–AAI, 7-(deoxyadenosin-N6-yl)aristolactam I; dA, deoxyadenosine.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UK Environmental Mutagen Society/Oxford University Press 2002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858C8C-B5EB-4A61-B057-9BA13C5ABF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utage/17.4.2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Mutagenesis</a:t>
            </a:r>
            <a:r>
              <a:rPr lang="en-US" altLang="en-US" sz="1000">
                <a:solidFill>
                  <a:srgbClr val="333333"/>
                </a:solidFill>
              </a:rPr>
              <a:t>, Volume 17, Issue 4, July 2002, Pages 265–277,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https://doi.org/10.1093/mutage/17.4.265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4.  </a:t>
            </a:r>
            <a:r>
              <a:rPr lang="en-US" altLang="en-US" b="0"/>
              <a:t>Postulated mechanism for the carcinogenicity of aristolochic acid in rodents and humans. AAI, aristolochic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4.  Postulated mechanism for the carcinogenicity of aristolochic acid in rodents and humans. AAI, aristolochic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2024-04-26T12:43:39Z</dcterms:modified>
</cp:coreProperties>
</file>