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F6DBD7F-4A16-4974-A4B5-21D86F23C07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0345547-2D86-4755-9FEF-4BA13E7C805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32CDCD3-74C7-48FC-A32E-D5637131007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2024-09-19T04:34:04Z</dcterms:modified>
</cp:coreProperties>
</file>