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6DBD7F-4A16-4974-A4B5-21D86F23C0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45547-2D86-4755-9FEF-4BA13E7C80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2CDCD3-74C7-48FC-A32E-D563713100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2024-09-19T04:34:04Z</dcterms:modified>
</cp:coreProperties>
</file>