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1D582-74DE-4BC1-BC71-14CE914AE2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130F8-B94B-45CA-81FC-778BEB1622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81B75-F0B9-41A7-AC20-FB26151DE0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2024-09-20T10:09:40Z</dcterms:modified>
</cp:coreProperties>
</file>