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C1B1B-1D1B-4B46-87D1-B049A1BDF9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4B544-108E-4EDB-9D5F-0490AF70E3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263DE-B9AA-4D74-87FE-F07552E273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2024-05-08T22:11:55Z</dcterms:modified>
</cp:coreProperties>
</file>