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7C4927-16EB-4C11-8ED6-B8499BE03E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352AB5-BBD2-4A19-8DEB-044D1CC011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B77D30-0BC6-459C-B7B0-08DCC737C7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2024-04-26T08:00:50Z</dcterms:modified>
</cp:coreProperties>
</file>